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9T19:36:15.74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9T19:36:16.72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D95E3-9018-3BB9-8F3D-7EB92F267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06238E-7095-040E-5495-59A49326E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43994-D6E2-1D63-C70B-077E2E246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1C4E-C554-4B0C-A66B-D6DDAF615D30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25528-8A25-1A53-34EC-1888947D3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0FDA0-4795-BC5A-53D6-E4C1B0D16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9E70-E0FA-40A0-B7AF-712AA75D09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519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F5869-B4FA-3AB6-2E9D-177E2AFB9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661A15-80ED-EBA7-34D3-1E7A68999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805C6-BE99-F339-D5BA-6FC388BF1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1C4E-C554-4B0C-A66B-D6DDAF615D30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42F1B-2D56-CE88-875F-19A6D638F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C915E-92A7-F0D1-1F20-CA60EF815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9E70-E0FA-40A0-B7AF-712AA75D09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50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6507F2-7D66-2338-9C78-38C35B2B99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559047-CE86-5A7A-B346-2E8C5497FF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6E169-4C48-558B-9803-9609FB31F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1C4E-C554-4B0C-A66B-D6DDAF615D30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A60CE-5EE9-9801-6031-BB30B3DC5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2CE18-D896-1152-F254-3F683DFBF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9E70-E0FA-40A0-B7AF-712AA75D09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45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B839C-22C8-D1F4-3232-38CF14AC3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E6867-48F8-A71F-313E-E94BF8451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528BE-6BC1-0B68-976A-CB5705DD7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1C4E-C554-4B0C-A66B-D6DDAF615D30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DD4B0-F777-91D4-BF78-700826505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E566A-95CC-80E5-E94F-B6B5F1AB4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9E70-E0FA-40A0-B7AF-712AA75D09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57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69C18-E472-BEA2-7D15-76B18D49C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DE689-5D99-632E-A96F-8A26331D6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F93E3-F752-BB93-6A1E-408383738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1C4E-C554-4B0C-A66B-D6DDAF615D30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CAE0A-3741-DF62-E570-7D63D33E8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1C6FC-4103-ABD5-7C1F-8C2522A02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9E70-E0FA-40A0-B7AF-712AA75D09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298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B2235-BC03-4706-61A8-1DB18D8DF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E0185-AAD1-6A2A-631A-62D24696B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E53D71-4DFC-43BA-BDD2-C1B8719E3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7E3FE-6890-3F7C-ABF0-D3A80C4BB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1C4E-C554-4B0C-A66B-D6DDAF615D30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0D42A-C554-08CF-17EA-B8FB5DBD1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0E349-BBFD-FE2B-B47A-25E69C1B9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9E70-E0FA-40A0-B7AF-712AA75D09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96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A3BB6-00B4-C6CB-904E-28A9A88A4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5A6AE-0607-8BDE-687E-AB58F3EFB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02A55D-95B8-0EC1-B5CF-41B584532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6B3C7E-795D-7F62-84B2-AF760A9EDE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B23EC0-5C59-09F7-5EF4-1E55CBF2C0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BBA84E-1193-D3A4-732D-434149EC0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1C4E-C554-4B0C-A66B-D6DDAF615D30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801B65-91E0-11F7-93BE-4BD53B23A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C486D7-2ED7-8776-19FF-89C93FE75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9E70-E0FA-40A0-B7AF-712AA75D09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93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A6C8B-5160-DCEF-EF6A-A93C9F58B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DEFB13-A904-095A-38A6-9085DFDA3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1C4E-C554-4B0C-A66B-D6DDAF615D30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EF10A6-76E9-4B2F-6C9E-C5B4DA16C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F3DB5D-ED05-12F4-9A58-A14758847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9E70-E0FA-40A0-B7AF-712AA75D09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05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400102-FCBF-511B-0840-FA837982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1C4E-C554-4B0C-A66B-D6DDAF615D30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556807-A1AB-3B4F-B53F-77409DA6A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E154C7-1C75-7A26-3683-24C8FF72D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9E70-E0FA-40A0-B7AF-712AA75D09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20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AFB69-BD00-D809-8CC7-CB358112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8D13E-4235-08BE-6098-4455118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ED6633-7403-DA5C-91A3-A11F3BE4C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F497A0-80EE-9F6C-CDFD-843F5A960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1C4E-C554-4B0C-A66B-D6DDAF615D30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D848D-B3FB-3985-C0D9-39527412B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E6D58-A565-C5F7-76E5-6677B3656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9E70-E0FA-40A0-B7AF-712AA75D09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80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0C5CD-A9B8-0FFA-AA2A-2F0405491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589A34-B32C-3A81-671F-3A89D35398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B57A1F-E831-858E-D48C-2B579D095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3BBDCE-F5C7-B6B8-3B5E-B7707195F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1C4E-C554-4B0C-A66B-D6DDAF615D30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248A1-28A6-B5FE-E056-DECBDEB5A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02A9BB-9AB4-FB81-FAAD-3DF51E96B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9E70-E0FA-40A0-B7AF-712AA75D09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80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5CEDA0-85B2-E77C-C444-9E1E1BDC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5E621-78E9-9260-AAAF-E1B81DCBF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044AF-4D22-530C-350A-39586DF9E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851C4E-C554-4B0C-A66B-D6DDAF615D30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6595B-B790-1180-014E-4545965E30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E6BE3-CA32-C008-97EA-0CF4E2525D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8B9E70-E0FA-40A0-B7AF-712AA75D09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24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jrpryde@outlook.com" TargetMode="External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EE51C-BA3F-3FC1-710B-5CB6EF8B7DAC}"/>
              </a:ext>
            </a:extLst>
          </p:cNvPr>
          <p:cNvSpPr txBox="1"/>
          <p:nvPr/>
        </p:nvSpPr>
        <p:spPr>
          <a:xfrm>
            <a:off x="4528457" y="1273708"/>
            <a:ext cx="2460171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Civil Service Strollers</a:t>
            </a:r>
          </a:p>
          <a:p>
            <a:pPr algn="ctr"/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Committee</a:t>
            </a:r>
            <a:endParaRPr lang="en-GB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F5CC7E-9071-447E-CB78-9DB1CFA7218C}"/>
              </a:ext>
            </a:extLst>
          </p:cNvPr>
          <p:cNvSpPr txBox="1"/>
          <p:nvPr/>
        </p:nvSpPr>
        <p:spPr>
          <a:xfrm>
            <a:off x="4528457" y="2154592"/>
            <a:ext cx="1959428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9BD68A-9A29-17BE-35D3-DD12277C29D9}"/>
              </a:ext>
            </a:extLst>
          </p:cNvPr>
          <p:cNvSpPr txBox="1"/>
          <p:nvPr/>
        </p:nvSpPr>
        <p:spPr>
          <a:xfrm>
            <a:off x="4757057" y="2331817"/>
            <a:ext cx="195942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Club</a:t>
            </a:r>
          </a:p>
          <a:p>
            <a:pPr algn="ctr"/>
            <a:r>
              <a:rPr lang="en-US" sz="1600" dirty="0"/>
              <a:t>President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691C94-349C-3E4B-F8A9-1AC25D0EC537}"/>
              </a:ext>
            </a:extLst>
          </p:cNvPr>
          <p:cNvSpPr txBox="1"/>
          <p:nvPr/>
        </p:nvSpPr>
        <p:spPr>
          <a:xfrm>
            <a:off x="1534885" y="3057435"/>
            <a:ext cx="2275115" cy="11387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Club Secretary</a:t>
            </a:r>
          </a:p>
          <a:p>
            <a:pPr algn="ctr"/>
            <a:r>
              <a:rPr lang="en-US" sz="1600" dirty="0"/>
              <a:t>Andrew Nisbet</a:t>
            </a:r>
          </a:p>
          <a:p>
            <a:r>
              <a:rPr lang="en-US" sz="1200" dirty="0"/>
              <a:t>Committee member with child wellbeing and protection responsibility </a:t>
            </a:r>
            <a:endParaRPr lang="en-GB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152A81-27FA-262A-AA80-C973DF5C38F5}"/>
              </a:ext>
            </a:extLst>
          </p:cNvPr>
          <p:cNvSpPr txBox="1"/>
          <p:nvPr/>
        </p:nvSpPr>
        <p:spPr>
          <a:xfrm>
            <a:off x="5638800" y="269965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7BDF21-555E-EA98-601B-E2D7F53798D4}"/>
              </a:ext>
            </a:extLst>
          </p:cNvPr>
          <p:cNvSpPr txBox="1"/>
          <p:nvPr/>
        </p:nvSpPr>
        <p:spPr>
          <a:xfrm>
            <a:off x="8915401" y="2947833"/>
            <a:ext cx="149134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Team Manager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835FD0-374D-BA78-A054-5C36A4C96E58}"/>
              </a:ext>
            </a:extLst>
          </p:cNvPr>
          <p:cNvSpPr txBox="1"/>
          <p:nvPr/>
        </p:nvSpPr>
        <p:spPr>
          <a:xfrm>
            <a:off x="8915401" y="3949955"/>
            <a:ext cx="149134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Coaches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3DD5198-0C8F-E119-6FA1-7FF98A1ECF74}"/>
                  </a:ext>
                </a:extLst>
              </p14:cNvPr>
              <p14:cNvContentPartPr/>
              <p14:nvPr/>
            </p14:nvContentPartPr>
            <p14:xfrm>
              <a:off x="1360491" y="1066749"/>
              <a:ext cx="360" cy="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3DD5198-0C8F-E119-6FA1-7FF98A1ECF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54371" y="1060629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4E677B58-1B3E-BCDD-877E-3D69B5EE9A3A}"/>
                  </a:ext>
                </a:extLst>
              </p14:cNvPr>
              <p14:cNvContentPartPr/>
              <p14:nvPr/>
            </p14:nvContentPartPr>
            <p14:xfrm>
              <a:off x="9873411" y="3657669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4E677B58-1B3E-BCDD-877E-3D69B5EE9A3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67291" y="3651549"/>
                <a:ext cx="12600" cy="12600"/>
              </a:xfrm>
              <a:prstGeom prst="rect">
                <a:avLst/>
              </a:prstGeom>
            </p:spPr>
          </p:pic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3580949-D7E1-1CD4-1479-1ADB64D7EF43}"/>
              </a:ext>
            </a:extLst>
          </p:cNvPr>
          <p:cNvCxnSpPr>
            <a:stCxn id="12" idx="2"/>
            <a:endCxn id="14" idx="0"/>
          </p:cNvCxnSpPr>
          <p:nvPr/>
        </p:nvCxnSpPr>
        <p:spPr>
          <a:xfrm>
            <a:off x="9661072" y="3594164"/>
            <a:ext cx="0" cy="3557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BA466A1-027D-B60E-EC51-F6EA24662018}"/>
              </a:ext>
            </a:extLst>
          </p:cNvPr>
          <p:cNvCxnSpPr>
            <a:stCxn id="2" idx="2"/>
          </p:cNvCxnSpPr>
          <p:nvPr/>
        </p:nvCxnSpPr>
        <p:spPr>
          <a:xfrm flipH="1">
            <a:off x="5758542" y="1920039"/>
            <a:ext cx="1" cy="411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0107D9D-D993-1EFE-D017-12797770DA69}"/>
              </a:ext>
            </a:extLst>
          </p:cNvPr>
          <p:cNvCxnSpPr>
            <a:stCxn id="8" idx="1"/>
          </p:cNvCxnSpPr>
          <p:nvPr/>
        </p:nvCxnSpPr>
        <p:spPr>
          <a:xfrm flipH="1" flipV="1">
            <a:off x="2852057" y="2624204"/>
            <a:ext cx="19050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11EFE1E-CB19-5D04-6D84-D5C49DD3FB90}"/>
              </a:ext>
            </a:extLst>
          </p:cNvPr>
          <p:cNvCxnSpPr/>
          <p:nvPr/>
        </p:nvCxnSpPr>
        <p:spPr>
          <a:xfrm>
            <a:off x="2819400" y="2624204"/>
            <a:ext cx="0" cy="4332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B5EE0C-E861-A593-D8DC-FAFAEB8D69AF}"/>
              </a:ext>
            </a:extLst>
          </p:cNvPr>
          <p:cNvCxnSpPr>
            <a:stCxn id="8" idx="3"/>
          </p:cNvCxnSpPr>
          <p:nvPr/>
        </p:nvCxnSpPr>
        <p:spPr>
          <a:xfrm flipV="1">
            <a:off x="6716485" y="2624204"/>
            <a:ext cx="2944587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B56D943-BB8D-F88E-7670-6BB63C248058}"/>
              </a:ext>
            </a:extLst>
          </p:cNvPr>
          <p:cNvCxnSpPr>
            <a:endCxn id="12" idx="0"/>
          </p:cNvCxnSpPr>
          <p:nvPr/>
        </p:nvCxnSpPr>
        <p:spPr>
          <a:xfrm>
            <a:off x="9661072" y="2624204"/>
            <a:ext cx="0" cy="3236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C5677464-F81C-E791-A207-6B8E93A975DD}"/>
              </a:ext>
            </a:extLst>
          </p:cNvPr>
          <p:cNvSpPr txBox="1"/>
          <p:nvPr/>
        </p:nvSpPr>
        <p:spPr>
          <a:xfrm>
            <a:off x="4397829" y="4134621"/>
            <a:ext cx="2155371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Child Welfare and Protection Officer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</a:rPr>
              <a:t>Russell Pryde</a:t>
            </a:r>
          </a:p>
          <a:p>
            <a:pPr algn="ctr"/>
            <a:r>
              <a:rPr lang="en-US" sz="1600" dirty="0">
                <a:hlinkClick r:id="rId5"/>
              </a:rPr>
              <a:t>jrpryde@outlook.com</a:t>
            </a:r>
            <a:endParaRPr lang="en-US" sz="1600" dirty="0"/>
          </a:p>
          <a:p>
            <a:pPr algn="ctr"/>
            <a:r>
              <a:rPr lang="en-US" sz="1600" dirty="0"/>
              <a:t>07554 968628</a:t>
            </a:r>
            <a:endParaRPr lang="en-GB" sz="1600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8A9214D-EEF7-6E61-DD98-0030CF790819}"/>
              </a:ext>
            </a:extLst>
          </p:cNvPr>
          <p:cNvCxnSpPr>
            <a:stCxn id="9" idx="2"/>
          </p:cNvCxnSpPr>
          <p:nvPr/>
        </p:nvCxnSpPr>
        <p:spPr>
          <a:xfrm flipH="1">
            <a:off x="2667000" y="4196208"/>
            <a:ext cx="5443" cy="4411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0B3B7AD-6B4D-A969-0AEC-F5577C4F8524}"/>
              </a:ext>
            </a:extLst>
          </p:cNvPr>
          <p:cNvCxnSpPr>
            <a:endCxn id="33" idx="1"/>
          </p:cNvCxnSpPr>
          <p:nvPr/>
        </p:nvCxnSpPr>
        <p:spPr>
          <a:xfrm>
            <a:off x="2667000" y="4637314"/>
            <a:ext cx="1730829" cy="1590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D9B6873-7E69-42A1-2AF2-BC0E4053EF59}"/>
              </a:ext>
            </a:extLst>
          </p:cNvPr>
          <p:cNvSpPr txBox="1"/>
          <p:nvPr/>
        </p:nvSpPr>
        <p:spPr>
          <a:xfrm>
            <a:off x="9002488" y="4637314"/>
            <a:ext cx="149134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First Aiders</a:t>
            </a:r>
            <a:endParaRPr lang="en-GB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BAC3CDF-3258-8D15-6A92-A732460F116F}"/>
              </a:ext>
            </a:extLst>
          </p:cNvPr>
          <p:cNvCxnSpPr>
            <a:stCxn id="14" idx="2"/>
          </p:cNvCxnSpPr>
          <p:nvPr/>
        </p:nvCxnSpPr>
        <p:spPr>
          <a:xfrm>
            <a:off x="9661072" y="4319287"/>
            <a:ext cx="0" cy="3180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D21B8A8-2B2C-972E-7EF5-1478D3130D46}"/>
              </a:ext>
            </a:extLst>
          </p:cNvPr>
          <p:cNvSpPr txBox="1"/>
          <p:nvPr/>
        </p:nvSpPr>
        <p:spPr>
          <a:xfrm>
            <a:off x="8784772" y="5519057"/>
            <a:ext cx="193765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Ground Manager</a:t>
            </a:r>
            <a:endParaRPr lang="en-GB" dirty="0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952B4C8-04DE-8009-00D3-C611B5A1DF6C}"/>
              </a:ext>
            </a:extLst>
          </p:cNvPr>
          <p:cNvCxnSpPr/>
          <p:nvPr/>
        </p:nvCxnSpPr>
        <p:spPr>
          <a:xfrm flipV="1">
            <a:off x="7271657" y="3594164"/>
            <a:ext cx="1110343" cy="44475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92F53ED-DED5-CF40-0D75-A0E98BA66C05}"/>
              </a:ext>
            </a:extLst>
          </p:cNvPr>
          <p:cNvCxnSpPr>
            <a:cxnSpLocks/>
          </p:cNvCxnSpPr>
          <p:nvPr/>
        </p:nvCxnSpPr>
        <p:spPr>
          <a:xfrm flipV="1">
            <a:off x="7179129" y="4196208"/>
            <a:ext cx="1289957" cy="1770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BAF3BA5-88A4-BAC7-0D97-56D38E6F0B6C}"/>
              </a:ext>
            </a:extLst>
          </p:cNvPr>
          <p:cNvCxnSpPr/>
          <p:nvPr/>
        </p:nvCxnSpPr>
        <p:spPr>
          <a:xfrm>
            <a:off x="7141029" y="4724400"/>
            <a:ext cx="1534885" cy="1088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ADD09CF-6469-F366-133D-BFE53238CCBE}"/>
              </a:ext>
            </a:extLst>
          </p:cNvPr>
          <p:cNvCxnSpPr/>
          <p:nvPr/>
        </p:nvCxnSpPr>
        <p:spPr>
          <a:xfrm>
            <a:off x="6988628" y="4965618"/>
            <a:ext cx="1480458" cy="55343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D67C707-9187-0EAD-BE4B-196431C8671A}"/>
              </a:ext>
            </a:extLst>
          </p:cNvPr>
          <p:cNvSpPr txBox="1"/>
          <p:nvPr/>
        </p:nvSpPr>
        <p:spPr>
          <a:xfrm>
            <a:off x="1153885" y="968831"/>
            <a:ext cx="305888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/>
              <a:t>Civil Service Strollers</a:t>
            </a:r>
          </a:p>
          <a:p>
            <a:pPr algn="ctr"/>
            <a:r>
              <a:rPr lang="en-US" sz="2000" b="1" dirty="0"/>
              <a:t>Child Welfare and Protection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497471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Russell Pryde</dc:creator>
  <cp:lastModifiedBy>keith stewart</cp:lastModifiedBy>
  <cp:revision>2</cp:revision>
  <dcterms:created xsi:type="dcterms:W3CDTF">2025-05-29T20:10:47Z</dcterms:created>
  <dcterms:modified xsi:type="dcterms:W3CDTF">2025-05-30T05:40:08Z</dcterms:modified>
</cp:coreProperties>
</file>